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be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762373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356728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66612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89639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40045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93164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602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453782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38782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5965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e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1954478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B143B-982D-4EFF-818E-8DDEE21C990C}" type="datetimeFigureOut">
              <a:rPr lang="be-BY" smtClean="0"/>
              <a:t>04.04.2018</a:t>
            </a:fld>
            <a:endParaRPr lang="be-BY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e-BY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66057-5B04-47CB-851A-38C4CAC924F5}" type="slidenum">
              <a:rPr lang="be-BY" smtClean="0"/>
              <a:t>‹#›</a:t>
            </a:fld>
            <a:endParaRPr lang="be-BY"/>
          </a:p>
        </p:txBody>
      </p:sp>
    </p:spTree>
    <p:extLst>
      <p:ext uri="{BB962C8B-B14F-4D97-AF65-F5344CB8AC3E}">
        <p14:creationId xmlns:p14="http://schemas.microsoft.com/office/powerpoint/2010/main" val="2066859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9286"/>
            <a:ext cx="9601522" cy="69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427984" y="908720"/>
            <a:ext cx="4968551" cy="2232248"/>
          </a:xfrm>
        </p:spPr>
        <p:txBody>
          <a:bodyPr>
            <a:normAutofit fontScale="90000"/>
          </a:bodyPr>
          <a:lstStyle/>
          <a:p>
            <a:r>
              <a:rPr lang="be-BY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be-BY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Дыдактычная гульня</a:t>
            </a:r>
            <a:br>
              <a:rPr lang="be-BY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«Так ці не»</a:t>
            </a:r>
            <a:endParaRPr lang="be-BY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195736" y="2924944"/>
            <a:ext cx="6948264" cy="2160240"/>
          </a:xfrm>
        </p:spPr>
        <p:txBody>
          <a:bodyPr>
            <a:normAutofit fontScale="62500" lnSpcReduction="20000"/>
          </a:bodyPr>
          <a:lstStyle/>
          <a:p>
            <a:endParaRPr lang="be-BY" sz="4400" b="1" dirty="0">
              <a:solidFill>
                <a:srgbClr val="00B050"/>
              </a:solidFill>
            </a:endParaRPr>
          </a:p>
          <a:p>
            <a:r>
              <a:rPr lang="be-BY" sz="5200" b="1" dirty="0" smtClean="0">
                <a:solidFill>
                  <a:srgbClr val="00B050"/>
                </a:solidFill>
              </a:rPr>
              <a:t>   </a:t>
            </a:r>
          </a:p>
          <a:p>
            <a:r>
              <a:rPr lang="be-BY" sz="5700" b="1" dirty="0" smtClean="0">
                <a:solidFill>
                  <a:srgbClr val="00B050"/>
                </a:solidFill>
              </a:rPr>
              <a:t>                          </a:t>
            </a:r>
            <a:r>
              <a:rPr lang="be-BY" sz="5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Матэматыка </a:t>
            </a:r>
          </a:p>
          <a:p>
            <a:r>
              <a:rPr lang="be-BY" sz="57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2 клас</a:t>
            </a:r>
            <a:endParaRPr lang="be-BY" sz="57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71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Дом\Desktop\фізкультхвілінкі\18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79512" y="476672"/>
            <a:ext cx="8784976" cy="2104513"/>
          </a:xfrm>
        </p:spPr>
        <p:txBody>
          <a:bodyPr>
            <a:normAutofit/>
          </a:bodyPr>
          <a:lstStyle/>
          <a:p>
            <a:r>
              <a:rPr lang="be-BY" sz="4000" b="1" dirty="0" smtClean="0">
                <a:solidFill>
                  <a:srgbClr val="C00000"/>
                </a:solidFill>
              </a:rPr>
              <a:t>           Рознасць  лікаў </a:t>
            </a:r>
            <a:r>
              <a:rPr lang="be-BY" sz="4000" b="1" dirty="0" smtClean="0">
                <a:solidFill>
                  <a:srgbClr val="C00000"/>
                </a:solidFill>
              </a:rPr>
              <a:t>25 і 10  </a:t>
            </a:r>
            <a:r>
              <a:rPr lang="be-BY" sz="4000" b="1" dirty="0" smtClean="0">
                <a:solidFill>
                  <a:srgbClr val="C00000"/>
                </a:solidFill>
              </a:rPr>
              <a:t>роўна </a:t>
            </a:r>
            <a:r>
              <a:rPr lang="be-BY" sz="4000" b="1" smtClean="0">
                <a:solidFill>
                  <a:srgbClr val="C00000"/>
                </a:solidFill>
              </a:rPr>
              <a:t>10</a:t>
            </a:r>
            <a:r>
              <a:rPr lang="be-BY" sz="4000" b="1">
                <a:solidFill>
                  <a:srgbClr val="C00000"/>
                </a:solidFill>
              </a:rPr>
              <a:t> </a:t>
            </a:r>
            <a:r>
              <a:rPr lang="be-BY" sz="4000" b="1" smtClean="0">
                <a:solidFill>
                  <a:srgbClr val="C00000"/>
                </a:solidFill>
              </a:rPr>
              <a:t>               </a:t>
            </a:r>
            <a:r>
              <a:rPr lang="be-BY" sz="4000" b="1" smtClean="0">
                <a:solidFill>
                  <a:srgbClr val="C00000"/>
                </a:solidFill>
              </a:rPr>
              <a:t>                         Так                </a:t>
            </a:r>
            <a:r>
              <a:rPr lang="be-BY" sz="4000" b="1" dirty="0" smtClean="0">
                <a:solidFill>
                  <a:srgbClr val="C00000"/>
                </a:solidFill>
              </a:rPr>
              <a:t>Не</a:t>
            </a:r>
            <a:endParaRPr lang="be-BY" sz="40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6848"/>
            <a:ext cx="6400800" cy="2211952"/>
          </a:xfrm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     Паглядзі  правільны адказ</a:t>
            </a:r>
          </a:p>
          <a:p>
            <a:r>
              <a:rPr lang="be-BY" sz="5400" b="1" dirty="0" smtClean="0">
                <a:solidFill>
                  <a:srgbClr val="FF0000"/>
                </a:solidFill>
              </a:rPr>
              <a:t>25-10=5</a:t>
            </a:r>
          </a:p>
          <a:p>
            <a:endParaRPr lang="be-BY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79912" y="1609630"/>
            <a:ext cx="792088" cy="720000"/>
            <a:chOff x="3857620" y="1851750"/>
            <a:chExt cx="720000" cy="72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57620" y="1851750"/>
              <a:ext cx="720000" cy="72000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Прямоугольник 16"/>
            <p:cNvSpPr/>
            <p:nvPr/>
          </p:nvSpPr>
          <p:spPr>
            <a:xfrm>
              <a:off x="3857620" y="1851750"/>
              <a:ext cx="714380" cy="71438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0955"/>
            <a:ext cx="901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94840"/>
            <a:ext cx="861119" cy="124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21288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cdn.findicons.ru/ico/0712/basicset2png/w64h641341505909tick6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7328" y="1577095"/>
            <a:ext cx="639395" cy="639395"/>
          </a:xfrm>
          <a:prstGeom prst="rect">
            <a:avLst/>
          </a:prstGeom>
          <a:noFill/>
        </p:spPr>
      </p:pic>
      <p:pic>
        <p:nvPicPr>
          <p:cNvPr id="12" name="Picture 3" descr="C:\Users\Дом\Desktop\red-cross-mark-png-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9" y="1661533"/>
            <a:ext cx="616194" cy="6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28"/>
            <a:ext cx="9158288" cy="689612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Дзякуй за работу!</a:t>
            </a:r>
            <a:endParaRPr lang="be-BY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3592034" cy="4525963"/>
          </a:xfrm>
        </p:spPr>
      </p:pic>
      <p:pic>
        <p:nvPicPr>
          <p:cNvPr id="6146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6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>
            <a:normAutofit fontScale="90000"/>
          </a:bodyPr>
          <a:lstStyle/>
          <a:p>
            <a: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Прапаную Вам пагуляць </a:t>
            </a:r>
            <a:b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гульню « Так ці не».</a:t>
            </a:r>
            <a:b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Адказвайце на пытанні і выбірайце правільныя адказы. </a:t>
            </a:r>
            <a:b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e-B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праверкі нажміце на </a:t>
            </a:r>
            <a:endParaRPr lang="be-B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95536" y="3978383"/>
            <a:ext cx="5976664" cy="1737419"/>
          </a:xfrm>
        </p:spPr>
        <p:txBody>
          <a:bodyPr/>
          <a:lstStyle/>
          <a:p>
            <a:r>
              <a:rPr lang="be-BY" b="1" dirty="0" smtClean="0">
                <a:solidFill>
                  <a:srgbClr val="0070C0"/>
                </a:solidFill>
              </a:rPr>
              <a:t>Перайсці на наступны слайд  Вам дапаможа</a:t>
            </a:r>
          </a:p>
          <a:p>
            <a:r>
              <a:rPr lang="be-BY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ЖАДАЮ ПОСПЕХАЎ !</a:t>
            </a:r>
            <a:endParaRPr lang="be-BY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44824"/>
            <a:ext cx="896104" cy="1285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509120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16625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2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Дом\Desktop\фізкультхвілінкі\18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496944" cy="2104513"/>
          </a:xfrm>
        </p:spPr>
        <p:txBody>
          <a:bodyPr>
            <a:normAutofit fontScale="90000"/>
          </a:bodyPr>
          <a:lstStyle/>
          <a:p>
            <a:r>
              <a:rPr lang="be-BY" sz="4900" b="1" dirty="0" smtClean="0">
                <a:solidFill>
                  <a:srgbClr val="C00000"/>
                </a:solidFill>
              </a:rPr>
              <a:t>         60  паменшыць на 10 </a:t>
            </a:r>
            <a:br>
              <a:rPr lang="be-BY" sz="4900" b="1" dirty="0" smtClean="0">
                <a:solidFill>
                  <a:srgbClr val="C00000"/>
                </a:solidFill>
              </a:rPr>
            </a:br>
            <a:r>
              <a:rPr lang="be-BY" sz="4900" b="1" dirty="0" smtClean="0">
                <a:solidFill>
                  <a:srgbClr val="C00000"/>
                </a:solidFill>
              </a:rPr>
              <a:t>      атрымаецца 40</a:t>
            </a:r>
            <a:br>
              <a:rPr lang="be-BY" sz="4900" b="1" dirty="0" smtClean="0">
                <a:solidFill>
                  <a:srgbClr val="C00000"/>
                </a:solidFill>
              </a:rPr>
            </a:br>
            <a:r>
              <a:rPr lang="be-BY" sz="4900" b="1" dirty="0" smtClean="0">
                <a:solidFill>
                  <a:srgbClr val="C00000"/>
                </a:solidFill>
              </a:rPr>
              <a:t>                 </a:t>
            </a:r>
            <a:br>
              <a:rPr lang="be-BY" sz="4900" b="1" dirty="0" smtClean="0">
                <a:solidFill>
                  <a:srgbClr val="C00000"/>
                </a:solidFill>
              </a:rPr>
            </a:br>
            <a:r>
              <a:rPr lang="be-BY" sz="4000" b="1" dirty="0" smtClean="0">
                <a:solidFill>
                  <a:srgbClr val="C00000"/>
                </a:solidFill>
              </a:rPr>
              <a:t>Так               Не</a:t>
            </a:r>
            <a:endParaRPr lang="be-BY" sz="40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     Паглядзі  правільны  адказ</a:t>
            </a:r>
          </a:p>
          <a:p>
            <a:r>
              <a:rPr lang="be-BY" sz="5400" b="1" smtClean="0">
                <a:solidFill>
                  <a:srgbClr val="FF0000"/>
                </a:solidFill>
              </a:rPr>
              <a:t>  60-10=50</a:t>
            </a:r>
            <a:endParaRPr lang="be-BY" sz="5400" b="1" dirty="0" smtClean="0">
              <a:solidFill>
                <a:srgbClr val="FF0000"/>
              </a:solidFill>
            </a:endParaRPr>
          </a:p>
          <a:p>
            <a:endParaRPr lang="be-BY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923928" y="2237151"/>
            <a:ext cx="792088" cy="720000"/>
            <a:chOff x="3857620" y="1851750"/>
            <a:chExt cx="720000" cy="72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57620" y="1851750"/>
              <a:ext cx="720000" cy="72000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 16"/>
            <p:cNvSpPr/>
            <p:nvPr/>
          </p:nvSpPr>
          <p:spPr>
            <a:xfrm>
              <a:off x="3857620" y="1851750"/>
              <a:ext cx="714380" cy="71438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51987"/>
            <a:ext cx="861119" cy="124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37" y="6043383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251" y="2066406"/>
            <a:ext cx="901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 descr="http://cdn.findicons.ru/ico/0712/basicset2png/w64h641341505909tick6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64404" y="2066406"/>
            <a:ext cx="639395" cy="639395"/>
          </a:xfrm>
          <a:prstGeom prst="rect">
            <a:avLst/>
          </a:prstGeom>
          <a:noFill/>
        </p:spPr>
      </p:pic>
      <p:pic>
        <p:nvPicPr>
          <p:cNvPr id="3" name="Picture 3" descr="C:\Users\Дом\Desktop\red-cross-mark-png-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875" y="2309833"/>
            <a:ext cx="616194" cy="6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19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Дом\Desktop\фізкультхвілінкі\18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136904" cy="2104513"/>
          </a:xfrm>
        </p:spPr>
        <p:txBody>
          <a:bodyPr>
            <a:normAutofit/>
          </a:bodyPr>
          <a:lstStyle/>
          <a:p>
            <a:pPr algn="l"/>
            <a:r>
              <a:rPr lang="be-BY" sz="4000" b="1" dirty="0" smtClean="0">
                <a:solidFill>
                  <a:srgbClr val="C00000"/>
                </a:solidFill>
              </a:rPr>
              <a:t>       Да 50 дадаць 30 атрымаецца 80</a:t>
            </a:r>
            <a:br>
              <a:rPr lang="be-BY" sz="4000" b="1" dirty="0" smtClean="0">
                <a:solidFill>
                  <a:srgbClr val="C00000"/>
                </a:solidFill>
              </a:rPr>
            </a:br>
            <a:r>
              <a:rPr lang="be-BY" sz="4000" b="1" dirty="0" smtClean="0">
                <a:solidFill>
                  <a:srgbClr val="C00000"/>
                </a:solidFill>
              </a:rPr>
              <a:t>                   Так               Не</a:t>
            </a:r>
            <a:endParaRPr lang="be-BY" sz="40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6848"/>
            <a:ext cx="6400800" cy="2211952"/>
          </a:xfrm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     Паглядзі  правільны адказ </a:t>
            </a:r>
          </a:p>
          <a:p>
            <a:r>
              <a:rPr lang="be-BY" sz="5400" b="1" dirty="0" smtClean="0">
                <a:solidFill>
                  <a:srgbClr val="FF0000"/>
                </a:solidFill>
              </a:rPr>
              <a:t>   50+30=80</a:t>
            </a:r>
          </a:p>
          <a:p>
            <a:endParaRPr lang="be-BY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79912" y="1609630"/>
            <a:ext cx="792088" cy="720000"/>
            <a:chOff x="3857620" y="1851750"/>
            <a:chExt cx="720000" cy="72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57620" y="1851750"/>
              <a:ext cx="720000" cy="72000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Прямоугольник 16"/>
            <p:cNvSpPr/>
            <p:nvPr/>
          </p:nvSpPr>
          <p:spPr>
            <a:xfrm>
              <a:off x="3857620" y="1851750"/>
              <a:ext cx="714380" cy="71438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141" y="1552482"/>
            <a:ext cx="901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10080"/>
            <a:ext cx="861119" cy="124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5" y="5997663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cdn.findicons.ru/ico/0712/basicset2png/w64h641341505909tick6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62113" y="1629236"/>
            <a:ext cx="720080" cy="720080"/>
          </a:xfrm>
          <a:prstGeom prst="rect">
            <a:avLst/>
          </a:prstGeom>
          <a:noFill/>
        </p:spPr>
      </p:pic>
      <p:pic>
        <p:nvPicPr>
          <p:cNvPr id="12" name="Picture 3" descr="C:\Users\Дом\Desktop\red-cross-mark-png-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94" y="1609630"/>
            <a:ext cx="616194" cy="6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8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Дом\Desktop\фізкультхвілінкі\18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820472" cy="2104513"/>
          </a:xfrm>
        </p:spPr>
        <p:txBody>
          <a:bodyPr>
            <a:normAutofit/>
          </a:bodyPr>
          <a:lstStyle/>
          <a:p>
            <a:pPr algn="l"/>
            <a:r>
              <a:rPr lang="be-BY" sz="4000" b="1" dirty="0" smtClean="0">
                <a:solidFill>
                  <a:srgbClr val="C00000"/>
                </a:solidFill>
              </a:rPr>
              <a:t>          4 дзяс. 5 адз. атрымаецца лік 54</a:t>
            </a:r>
            <a:br>
              <a:rPr lang="be-BY" sz="4000" b="1" dirty="0" smtClean="0">
                <a:solidFill>
                  <a:srgbClr val="C00000"/>
                </a:solidFill>
              </a:rPr>
            </a:br>
            <a:r>
              <a:rPr lang="be-BY" sz="4000" b="1" dirty="0" smtClean="0">
                <a:solidFill>
                  <a:srgbClr val="C00000"/>
                </a:solidFill>
              </a:rPr>
              <a:t>                   Так               Не</a:t>
            </a:r>
            <a:endParaRPr lang="be-BY" sz="40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6848"/>
            <a:ext cx="6400800" cy="2211952"/>
          </a:xfrm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     Паглядзі  правільны  адказ</a:t>
            </a:r>
          </a:p>
          <a:p>
            <a:r>
              <a:rPr lang="be-BY" sz="5400" b="1" dirty="0" smtClean="0">
                <a:solidFill>
                  <a:srgbClr val="FF0000"/>
                </a:solidFill>
              </a:rPr>
              <a:t>  40+5=45</a:t>
            </a:r>
          </a:p>
          <a:p>
            <a:endParaRPr lang="be-BY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79912" y="1609630"/>
            <a:ext cx="792088" cy="720000"/>
            <a:chOff x="3857620" y="1851750"/>
            <a:chExt cx="720000" cy="72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57620" y="1851750"/>
              <a:ext cx="720000" cy="72000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Прямоугольник 16"/>
            <p:cNvSpPr/>
            <p:nvPr/>
          </p:nvSpPr>
          <p:spPr>
            <a:xfrm>
              <a:off x="3857620" y="1851750"/>
              <a:ext cx="714380" cy="71438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0955"/>
            <a:ext cx="901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99032"/>
            <a:ext cx="861119" cy="124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72" y="6093296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cdn.findicons.ru/ico/0712/basicset2png/w64h641341505909tick6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7328" y="1577095"/>
            <a:ext cx="639395" cy="639395"/>
          </a:xfrm>
          <a:prstGeom prst="rect">
            <a:avLst/>
          </a:prstGeom>
          <a:noFill/>
        </p:spPr>
      </p:pic>
      <p:pic>
        <p:nvPicPr>
          <p:cNvPr id="12" name="Picture 3" descr="C:\Users\Дом\Desktop\red-cross-mark-png-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9" y="1713436"/>
            <a:ext cx="616194" cy="6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1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Дом\Desktop\фізкультхвілінкі\18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24936" cy="2104513"/>
          </a:xfrm>
        </p:spPr>
        <p:txBody>
          <a:bodyPr>
            <a:normAutofit/>
          </a:bodyPr>
          <a:lstStyle/>
          <a:p>
            <a:pPr algn="l"/>
            <a:r>
              <a:rPr lang="be-BY" sz="4000" b="1" dirty="0" smtClean="0">
                <a:solidFill>
                  <a:srgbClr val="C00000"/>
                </a:solidFill>
              </a:rPr>
              <a:t>               Лік 82 - гэта 8 дзяс. і  2 адз.</a:t>
            </a:r>
            <a:br>
              <a:rPr lang="be-BY" sz="4000" b="1" dirty="0" smtClean="0">
                <a:solidFill>
                  <a:srgbClr val="C00000"/>
                </a:solidFill>
              </a:rPr>
            </a:br>
            <a:r>
              <a:rPr lang="be-BY" sz="4000" b="1" dirty="0" smtClean="0">
                <a:solidFill>
                  <a:srgbClr val="C00000"/>
                </a:solidFill>
              </a:rPr>
              <a:t>                   Так               Не</a:t>
            </a:r>
            <a:endParaRPr lang="be-BY" sz="40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6848"/>
            <a:ext cx="6400800" cy="2211952"/>
          </a:xfrm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     Паглядзі правільны адказ</a:t>
            </a:r>
          </a:p>
          <a:p>
            <a:r>
              <a:rPr lang="be-BY" sz="5400" b="1" dirty="0" smtClean="0">
                <a:solidFill>
                  <a:srgbClr val="FF0000"/>
                </a:solidFill>
              </a:rPr>
              <a:t> 82=80+2</a:t>
            </a:r>
          </a:p>
          <a:p>
            <a:endParaRPr lang="be-BY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79912" y="1609630"/>
            <a:ext cx="792088" cy="720000"/>
            <a:chOff x="3857620" y="1851750"/>
            <a:chExt cx="720000" cy="72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57620" y="1851750"/>
              <a:ext cx="720000" cy="72000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Прямоугольник 16"/>
            <p:cNvSpPr/>
            <p:nvPr/>
          </p:nvSpPr>
          <p:spPr>
            <a:xfrm>
              <a:off x="3857620" y="1851750"/>
              <a:ext cx="714380" cy="71438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0955"/>
            <a:ext cx="901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64808"/>
            <a:ext cx="861119" cy="124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29" y="5949280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cdn.findicons.ru/ico/0712/basicset2png/w64h641341505909tick6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4217" y="1647122"/>
            <a:ext cx="639395" cy="639395"/>
          </a:xfrm>
          <a:prstGeom prst="rect">
            <a:avLst/>
          </a:prstGeom>
          <a:noFill/>
        </p:spPr>
      </p:pic>
      <p:pic>
        <p:nvPicPr>
          <p:cNvPr id="12" name="Picture 3" descr="C:\Users\Дом\Desktop\red-cross-mark-png-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29" y="1607195"/>
            <a:ext cx="616194" cy="6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Дом\Desktop\фізкультхвілінкі\18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24936" cy="2104513"/>
          </a:xfrm>
        </p:spPr>
        <p:txBody>
          <a:bodyPr>
            <a:normAutofit/>
          </a:bodyPr>
          <a:lstStyle/>
          <a:p>
            <a:pPr algn="l"/>
            <a:r>
              <a:rPr lang="be-BY" sz="4000" b="1" dirty="0" smtClean="0">
                <a:solidFill>
                  <a:srgbClr val="C00000"/>
                </a:solidFill>
              </a:rPr>
              <a:t>                Лік  17  больш, чым 17</a:t>
            </a:r>
            <a:br>
              <a:rPr lang="be-BY" sz="4000" b="1" dirty="0" smtClean="0">
                <a:solidFill>
                  <a:srgbClr val="C00000"/>
                </a:solidFill>
              </a:rPr>
            </a:br>
            <a:r>
              <a:rPr lang="be-BY" sz="4000" b="1" dirty="0" smtClean="0">
                <a:solidFill>
                  <a:srgbClr val="C00000"/>
                </a:solidFill>
              </a:rPr>
              <a:t>                   Так               Не</a:t>
            </a:r>
            <a:endParaRPr lang="be-BY" sz="40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6848"/>
            <a:ext cx="6400800" cy="2211952"/>
          </a:xfrm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     Паглядзі правільны адказ</a:t>
            </a:r>
          </a:p>
          <a:p>
            <a:r>
              <a:rPr lang="be-BY" sz="5400" b="1" dirty="0" smtClean="0">
                <a:solidFill>
                  <a:srgbClr val="FF0000"/>
                </a:solidFill>
              </a:rPr>
              <a:t>17=17</a:t>
            </a:r>
            <a:endParaRPr lang="be-BY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79912" y="1609630"/>
            <a:ext cx="792088" cy="720000"/>
            <a:chOff x="3857620" y="1851750"/>
            <a:chExt cx="720000" cy="72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57620" y="1851750"/>
              <a:ext cx="720000" cy="72000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Прямоугольник 16"/>
            <p:cNvSpPr/>
            <p:nvPr/>
          </p:nvSpPr>
          <p:spPr>
            <a:xfrm>
              <a:off x="3857620" y="1851750"/>
              <a:ext cx="714380" cy="71438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0955"/>
            <a:ext cx="901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84984"/>
            <a:ext cx="861119" cy="124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7" y="5949280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cdn.findicons.ru/ico/0712/basicset2png/w64h641341505909tick6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7328" y="1577095"/>
            <a:ext cx="639395" cy="639395"/>
          </a:xfrm>
          <a:prstGeom prst="rect">
            <a:avLst/>
          </a:prstGeom>
          <a:noFill/>
        </p:spPr>
      </p:pic>
      <p:pic>
        <p:nvPicPr>
          <p:cNvPr id="12" name="Picture 3" descr="C:\Users\Дом\Desktop\red-cross-mark-png-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9" y="1661533"/>
            <a:ext cx="616194" cy="6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38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Дом\Desktop\фізкультхвілінкі\18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24936" cy="2104513"/>
          </a:xfrm>
        </p:spPr>
        <p:txBody>
          <a:bodyPr>
            <a:normAutofit/>
          </a:bodyPr>
          <a:lstStyle/>
          <a:p>
            <a:pPr algn="l"/>
            <a:r>
              <a:rPr lang="be-BY" sz="4000" b="1" dirty="0" smtClean="0">
                <a:solidFill>
                  <a:srgbClr val="C00000"/>
                </a:solidFill>
              </a:rPr>
              <a:t>                  Лік 36 менш,чым лік 25</a:t>
            </a:r>
            <a:br>
              <a:rPr lang="be-BY" sz="4000" b="1" dirty="0" smtClean="0">
                <a:solidFill>
                  <a:srgbClr val="C00000"/>
                </a:solidFill>
              </a:rPr>
            </a:br>
            <a:r>
              <a:rPr lang="be-BY" sz="4000" b="1" dirty="0" smtClean="0">
                <a:solidFill>
                  <a:srgbClr val="C00000"/>
                </a:solidFill>
              </a:rPr>
              <a:t>                   Так               Не</a:t>
            </a:r>
            <a:endParaRPr lang="be-BY" sz="40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6848"/>
            <a:ext cx="6400800" cy="2211952"/>
          </a:xfrm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     Паглядзі  правільны адказ</a:t>
            </a:r>
          </a:p>
          <a:p>
            <a:r>
              <a:rPr lang="be-BY" sz="5400" b="1" dirty="0" smtClean="0">
                <a:solidFill>
                  <a:srgbClr val="FF0000"/>
                </a:solidFill>
              </a:rPr>
              <a:t>36 &gt;25</a:t>
            </a:r>
          </a:p>
          <a:p>
            <a:endParaRPr lang="be-BY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79912" y="1609630"/>
            <a:ext cx="792088" cy="720000"/>
            <a:chOff x="3857620" y="1851750"/>
            <a:chExt cx="720000" cy="72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57620" y="1851750"/>
              <a:ext cx="720000" cy="72000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Прямоугольник 16"/>
            <p:cNvSpPr/>
            <p:nvPr/>
          </p:nvSpPr>
          <p:spPr>
            <a:xfrm>
              <a:off x="3857620" y="1851750"/>
              <a:ext cx="714380" cy="71438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0955"/>
            <a:ext cx="901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212976"/>
            <a:ext cx="861119" cy="124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45" y="5967183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cdn.findicons.ru/ico/0712/basicset2png/w64h641341505909tick64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87328" y="1577095"/>
            <a:ext cx="639395" cy="639395"/>
          </a:xfrm>
          <a:prstGeom prst="rect">
            <a:avLst/>
          </a:prstGeom>
          <a:noFill/>
        </p:spPr>
      </p:pic>
      <p:pic>
        <p:nvPicPr>
          <p:cNvPr id="12" name="Picture 3" descr="C:\Users\Дом\Desktop\red-cross-mark-png-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9" y="1686615"/>
            <a:ext cx="616194" cy="6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0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фізкультхвілінкі\180003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424936" cy="2104513"/>
          </a:xfrm>
        </p:spPr>
        <p:txBody>
          <a:bodyPr>
            <a:normAutofit/>
          </a:bodyPr>
          <a:lstStyle/>
          <a:p>
            <a:pPr algn="l"/>
            <a:r>
              <a:rPr lang="be-BY" sz="4000" b="1" dirty="0" smtClean="0">
                <a:solidFill>
                  <a:srgbClr val="C00000"/>
                </a:solidFill>
              </a:rPr>
              <a:t>           Сумма лікаў 90 і 10 роўна 100</a:t>
            </a:r>
            <a:br>
              <a:rPr lang="be-BY" sz="4000" b="1" dirty="0" smtClean="0">
                <a:solidFill>
                  <a:srgbClr val="C00000"/>
                </a:solidFill>
              </a:rPr>
            </a:br>
            <a:r>
              <a:rPr lang="be-BY" sz="4000" b="1" dirty="0" smtClean="0">
                <a:solidFill>
                  <a:srgbClr val="C00000"/>
                </a:solidFill>
              </a:rPr>
              <a:t>                   Так               Не</a:t>
            </a:r>
            <a:endParaRPr lang="be-BY" sz="4000" b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6848"/>
            <a:ext cx="6400800" cy="2211952"/>
          </a:xfrm>
        </p:spPr>
        <p:txBody>
          <a:bodyPr/>
          <a:lstStyle/>
          <a:p>
            <a:r>
              <a:rPr lang="be-BY" b="1" dirty="0" smtClean="0">
                <a:solidFill>
                  <a:srgbClr val="002060"/>
                </a:solidFill>
              </a:rPr>
              <a:t>     Паглядзі  правільны адказ</a:t>
            </a:r>
          </a:p>
          <a:p>
            <a:r>
              <a:rPr lang="be-BY" sz="5400" b="1" dirty="0" smtClean="0">
                <a:solidFill>
                  <a:srgbClr val="FF0000"/>
                </a:solidFill>
              </a:rPr>
              <a:t>90+10=100</a:t>
            </a:r>
          </a:p>
          <a:p>
            <a:endParaRPr lang="be-BY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3779912" y="1609630"/>
            <a:ext cx="792088" cy="720000"/>
            <a:chOff x="3857620" y="1851750"/>
            <a:chExt cx="720000" cy="720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857620" y="1851750"/>
              <a:ext cx="720000" cy="72000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Прямоугольник 16"/>
            <p:cNvSpPr/>
            <p:nvPr/>
          </p:nvSpPr>
          <p:spPr>
            <a:xfrm>
              <a:off x="3857620" y="1851750"/>
              <a:ext cx="714380" cy="714380"/>
            </a:xfrm>
            <a:prstGeom prst="ellipse">
              <a:avLst/>
            </a:prstGeom>
            <a:gradFill rotWithShape="1">
              <a:gsLst>
                <a:gs pos="0">
                  <a:srgbClr val="4BACC6">
                    <a:shade val="51000"/>
                    <a:satMod val="130000"/>
                  </a:srgbClr>
                </a:gs>
                <a:gs pos="80000">
                  <a:srgbClr val="4BACC6">
                    <a:shade val="93000"/>
                    <a:satMod val="130000"/>
                  </a:srgbClr>
                </a:gs>
                <a:gs pos="100000">
                  <a:srgbClr val="4BACC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500955"/>
            <a:ext cx="9017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6847"/>
            <a:ext cx="861119" cy="124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093296"/>
            <a:ext cx="877887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cdn.findicons.ru/ico/0712/basicset2png/w64h641341505909tick64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19288" y="1684615"/>
            <a:ext cx="639395" cy="639395"/>
          </a:xfrm>
          <a:prstGeom prst="rect">
            <a:avLst/>
          </a:prstGeom>
          <a:noFill/>
        </p:spPr>
      </p:pic>
      <p:pic>
        <p:nvPicPr>
          <p:cNvPr id="12" name="Picture 3" descr="C:\Users\Дом\Desktop\red-cross-mark-png-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929" y="1556967"/>
            <a:ext cx="616194" cy="61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14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133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Дыдактычная гульня «Так ці не»</vt:lpstr>
      <vt:lpstr>Прапаную Вам пагуляць  у гульню « Так ці не». Адказвайце на пытанні і выбірайце правільныя адказы.  Для праверкі нажміце на </vt:lpstr>
      <vt:lpstr>         60  паменшыць на 10        атрымаецца 40                   Так               Не</vt:lpstr>
      <vt:lpstr>       Да 50 дадаць 30 атрымаецца 80                    Так               Не</vt:lpstr>
      <vt:lpstr>          4 дзяс. 5 адз. атрымаецца лік 54                    Так               Не</vt:lpstr>
      <vt:lpstr>               Лік 82 - гэта 8 дзяс. і  2 адз.                    Так               Не</vt:lpstr>
      <vt:lpstr>                Лік  17  больш, чым 17                    Так               Не</vt:lpstr>
      <vt:lpstr>                  Лік 36 менш,чым лік 25                    Так               Не</vt:lpstr>
      <vt:lpstr>           Сумма лікаў 90 і 10 роўна 100                    Так               Не</vt:lpstr>
      <vt:lpstr>           Рознасць  лікаў 25 і 10  роўна 10                                         Так                Не</vt:lpstr>
      <vt:lpstr>Дзякуй за работу!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Дыдактычная гульня «Так ці не»</dc:title>
  <dc:creator>Дом</dc:creator>
  <cp:lastModifiedBy>Дом</cp:lastModifiedBy>
  <cp:revision>21</cp:revision>
  <dcterms:created xsi:type="dcterms:W3CDTF">2017-11-27T10:03:31Z</dcterms:created>
  <dcterms:modified xsi:type="dcterms:W3CDTF">2018-04-04T16:05:58Z</dcterms:modified>
</cp:coreProperties>
</file>